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8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6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3046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1290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8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0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6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8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D3A56-AE46-4A84-8EAB-4CE1C3EE51A1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BDE0EF-851F-4CFE-BCF7-079F2F5E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2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Create Your Own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48" y="196155"/>
            <a:ext cx="10157175" cy="3586330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907102" y="624110"/>
            <a:ext cx="34507" cy="42843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51162" y="5336386"/>
            <a:ext cx="321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 to this website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25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730" y="-29580"/>
            <a:ext cx="4770617" cy="6887580"/>
          </a:xfr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228272" y="776377"/>
            <a:ext cx="2769079" cy="862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057736" y="664234"/>
            <a:ext cx="296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on </a:t>
            </a:r>
            <a:r>
              <a:rPr lang="en-US" sz="2400" dirty="0" err="1" smtClean="0"/>
              <a:t>Quia</a:t>
            </a:r>
            <a:r>
              <a:rPr lang="en-US" sz="2400" dirty="0" smtClean="0"/>
              <a:t> Web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1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97" y="391004"/>
            <a:ext cx="9708602" cy="6013069"/>
          </a:xfrm>
        </p:spPr>
      </p:pic>
      <p:cxnSp>
        <p:nvCxnSpPr>
          <p:cNvPr id="5" name="Straight Arrow Connector 4"/>
          <p:cNvCxnSpPr/>
          <p:nvPr/>
        </p:nvCxnSpPr>
        <p:spPr>
          <a:xfrm flipH="1">
            <a:off x="7772400" y="3510951"/>
            <a:ext cx="232913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351698" y="2910786"/>
            <a:ext cx="1699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an Account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369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69" y="200259"/>
            <a:ext cx="8589156" cy="6459783"/>
          </a:xfrm>
        </p:spPr>
      </p:pic>
      <p:cxnSp>
        <p:nvCxnSpPr>
          <p:cNvPr id="5" name="Straight Arrow Connector 4"/>
          <p:cNvCxnSpPr/>
          <p:nvPr/>
        </p:nvCxnSpPr>
        <p:spPr>
          <a:xfrm flipH="1">
            <a:off x="5253487" y="2536166"/>
            <a:ext cx="397677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02792" y="2120667"/>
            <a:ext cx="2889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your school email login and ID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253487" y="3430149"/>
            <a:ext cx="3858195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17385" y="3199317"/>
            <a:ext cx="307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your real name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262113" y="4011283"/>
            <a:ext cx="3935832" cy="245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402792" y="3743864"/>
            <a:ext cx="2898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your school email: 2#lastfirst@seal-pa.org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44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13" y="181486"/>
            <a:ext cx="11856641" cy="2810560"/>
          </a:xfrm>
        </p:spPr>
      </p:pic>
      <p:cxnSp>
        <p:nvCxnSpPr>
          <p:cNvPr id="5" name="Straight Arrow Connector 4"/>
          <p:cNvCxnSpPr/>
          <p:nvPr/>
        </p:nvCxnSpPr>
        <p:spPr>
          <a:xfrm flipV="1">
            <a:off x="2501660" y="1337094"/>
            <a:ext cx="25879" cy="213935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73524" y="3830129"/>
            <a:ext cx="9411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will receive a class code from your </a:t>
            </a:r>
            <a:r>
              <a:rPr lang="en-US" sz="2400" dirty="0" smtClean="0"/>
              <a:t>teacher.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85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25" y="405441"/>
            <a:ext cx="11654644" cy="2390089"/>
          </a:xfr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388853" y="2260121"/>
            <a:ext cx="957532" cy="13716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46385" y="3631721"/>
            <a:ext cx="6461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should now see </a:t>
            </a:r>
            <a:r>
              <a:rPr lang="en-US" sz="2400" dirty="0" smtClean="0"/>
              <a:t>Stiefel #.  </a:t>
            </a:r>
            <a:r>
              <a:rPr lang="en-US" sz="2400" dirty="0" smtClean="0"/>
              <a:t>Click on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16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1947" cy="5541205"/>
          </a:xfr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565973" y="1975451"/>
            <a:ext cx="4750555" cy="86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543691" y="1190621"/>
            <a:ext cx="2648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Always use the </a:t>
            </a:r>
            <a:r>
              <a:rPr lang="en-US" sz="2400" u="sng" dirty="0" smtClean="0"/>
              <a:t>Class Web Page </a:t>
            </a:r>
            <a:r>
              <a:rPr lang="en-US" sz="2400" dirty="0" smtClean="0"/>
              <a:t>link to find your activities.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725283" y="3096883"/>
            <a:ext cx="638355" cy="26828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3638" y="5779698"/>
            <a:ext cx="5218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where you will see your activity/quiz results after you finish.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87637" cy="6564199"/>
          </a:xfr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268634" y="3010620"/>
            <a:ext cx="3888867" cy="1147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231254" y="3476446"/>
            <a:ext cx="3926247" cy="6814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205375" y="4157932"/>
            <a:ext cx="3952126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176621" y="4157932"/>
            <a:ext cx="3980880" cy="64123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181652" y="4157931"/>
            <a:ext cx="3975849" cy="13227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76249" y="3584275"/>
            <a:ext cx="3433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is where you will see your activities for the class.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0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92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Quia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Selinsgrove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Quia</dc:title>
  <dc:creator>Jacob Stiefel</dc:creator>
  <cp:lastModifiedBy>Jacob Stiefel</cp:lastModifiedBy>
  <cp:revision>4</cp:revision>
  <dcterms:created xsi:type="dcterms:W3CDTF">2015-08-18T00:51:43Z</dcterms:created>
  <dcterms:modified xsi:type="dcterms:W3CDTF">2016-08-12T23:30:24Z</dcterms:modified>
</cp:coreProperties>
</file>