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2" r:id="rId18"/>
    <p:sldId id="270" r:id="rId19"/>
  </p:sldIdLst>
  <p:sldSz cx="9144000" cy="5143500" type="screen16x9"/>
  <p:notesSz cx="6858000" cy="9144000"/>
  <p:embeddedFontLs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  <p:embeddedFont>
      <p:font typeface="Pacifico" panose="020B0604020202020204" charset="0"/>
      <p:regular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Rum Raisin" panose="020B0604020202020204" charset="0"/>
      <p:regular r:id="rId32"/>
    </p:embeddedFont>
    <p:embeddedFont>
      <p:font typeface="Shadows Into Light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Stiefel" userId="3fdd0d7f-c500-46be-801e-ae608fcfaed4" providerId="ADAL" clId="{3BEB3C55-45DE-4241-978B-AC41C8C4C1D2}"/>
    <pc:docChg chg="custSel modSld">
      <pc:chgData name="Jacob Stiefel" userId="3fdd0d7f-c500-46be-801e-ae608fcfaed4" providerId="ADAL" clId="{3BEB3C55-45DE-4241-978B-AC41C8C4C1D2}" dt="2019-08-28T12:31:35.284" v="55" actId="20577"/>
      <pc:docMkLst>
        <pc:docMk/>
      </pc:docMkLst>
      <pc:sldChg chg="modSp">
        <pc:chgData name="Jacob Stiefel" userId="3fdd0d7f-c500-46be-801e-ae608fcfaed4" providerId="ADAL" clId="{3BEB3C55-45DE-4241-978B-AC41C8C4C1D2}" dt="2019-08-28T12:31:35.284" v="55" actId="20577"/>
        <pc:sldMkLst>
          <pc:docMk/>
          <pc:sldMk cId="961511943" sldId="272"/>
        </pc:sldMkLst>
        <pc:spChg chg="mod">
          <ac:chgData name="Jacob Stiefel" userId="3fdd0d7f-c500-46be-801e-ae608fcfaed4" providerId="ADAL" clId="{3BEB3C55-45DE-4241-978B-AC41C8C4C1D2}" dt="2019-08-28T12:31:35.284" v="55" actId="20577"/>
          <ac:spMkLst>
            <pc:docMk/>
            <pc:sldMk cId="961511943" sldId="272"/>
            <ac:spMk id="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3f21c1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3f21c1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e3f21c1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e3f21c1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e3f21c1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e3f21c1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e3f21c1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e3f21c1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e3f21c1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e3f21c1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e3f21c1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e3f21c1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e3f21c1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e3f21c1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064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e3f21c1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e3f21c1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70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75e8be08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75e8be08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e3f21c1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e3f21c1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e3f21c1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e3f21c1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99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e3f21c1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e3f21c1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e3f21c1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e3f21c1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e3f21c1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e3f21c1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3f21c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3f21c1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3f21c1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3f21c1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e3f21c1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e3f21c1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oogleEarthScaveng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2000" y="628675"/>
            <a:ext cx="9156049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latin typeface="Rum Raisin"/>
                <a:ea typeface="Rum Raisin"/>
                <a:cs typeface="Rum Raisin"/>
                <a:sym typeface="Rum Raisin"/>
              </a:rPr>
              <a:t>Google Earth</a:t>
            </a:r>
            <a:endParaRPr sz="15000">
              <a:latin typeface="Rum Raisin"/>
              <a:ea typeface="Rum Raisin"/>
              <a:cs typeface="Rum Raisin"/>
              <a:sym typeface="Rum Raisin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22550" y="2451350"/>
            <a:ext cx="5811600" cy="14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Rum Raisin"/>
                <a:ea typeface="Rum Raisin"/>
                <a:cs typeface="Rum Raisin"/>
                <a:sym typeface="Rum Raisin"/>
              </a:rPr>
              <a:t>Scavenger Hunt</a:t>
            </a:r>
            <a:endParaRPr sz="7200">
              <a:solidFill>
                <a:srgbClr val="FFFFFF"/>
              </a:solidFill>
              <a:latin typeface="Rum Raisin"/>
              <a:ea typeface="Rum Raisin"/>
              <a:cs typeface="Rum Raisin"/>
              <a:sym typeface="Rum Raisin"/>
            </a:endParaRPr>
          </a:p>
        </p:txBody>
      </p:sp>
      <p:pic>
        <p:nvPicPr>
          <p:cNvPr id="60" name="Google Shape;60;p13" descr="Erintegration Button 20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400" y="4531900"/>
            <a:ext cx="611600" cy="6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000" y="4897800"/>
            <a:ext cx="2763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copyright Erin Flanagan 2016</a:t>
            </a:r>
            <a:endParaRPr sz="800"/>
          </a:p>
        </p:txBody>
      </p:sp>
      <p:sp>
        <p:nvSpPr>
          <p:cNvPr id="62" name="Google Shape;62;p13"/>
          <p:cNvSpPr txBox="1"/>
          <p:nvPr/>
        </p:nvSpPr>
        <p:spPr>
          <a:xfrm>
            <a:off x="5520525" y="3815375"/>
            <a:ext cx="2763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hadows Into Light"/>
                <a:ea typeface="Shadows Into Light"/>
                <a:cs typeface="Shadows Into Light"/>
                <a:sym typeface="Shadows Into Light"/>
              </a:rPr>
              <a:t>Modified from Erin*tegration</a:t>
            </a:r>
            <a:endParaRPr sz="30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0" y="1220220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27.1253 S, 109.2769 W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0" name="Google Shape;120;p21"/>
          <p:cNvSpPr txBox="1"/>
          <p:nvPr/>
        </p:nvSpPr>
        <p:spPr>
          <a:xfrm>
            <a:off x="3598066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38518" y="1157450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39.7264 N, 21.6263 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7" name="Google Shape;127;p22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90027" y="1254857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20.2478 S, 67.6278° W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4" name="Google Shape;134;p23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181400" y="43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98273" y="1254857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30.3221 N, 35.4514 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1" name="Google Shape;141;p24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181400" y="43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181400" y="1234075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45.4412 N, 12.3226 E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8" name="Google Shape;148;p25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181400" y="43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56709" y="1234075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17.92522 S, 25.85542 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5" name="Google Shape;155;p26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181400" y="43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56709" y="1234075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29.9762 N, 31.1347 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5" name="Google Shape;155;p26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7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Saving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0" y="977766"/>
            <a:ext cx="91440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Now that you have finished, save the presentation. </a:t>
            </a:r>
          </a:p>
          <a:p>
            <a:pPr>
              <a:buAutoNum type="arabicPeriod"/>
            </a:pPr>
            <a:r>
              <a:rPr lang="en-US" dirty="0"/>
              <a:t>Save as </a:t>
            </a:r>
            <a:r>
              <a:rPr lang="en-US" u="sng" dirty="0"/>
              <a:t>Your Name.</a:t>
            </a:r>
          </a:p>
          <a:p>
            <a:pPr>
              <a:buAutoNum type="arabicPeriod"/>
            </a:pPr>
            <a:r>
              <a:rPr lang="en-US" b="1" dirty="0"/>
              <a:t>Tell </a:t>
            </a:r>
            <a:r>
              <a:rPr lang="en-US" dirty="0"/>
              <a:t>your friendly neighborhood social studies teacher that you are finished and email him a copy of the presentation.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51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ctrTitle"/>
          </p:nvPr>
        </p:nvSpPr>
        <p:spPr>
          <a:xfrm>
            <a:off x="3795" y="647453"/>
            <a:ext cx="9230280" cy="191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00" dirty="0">
                <a:latin typeface="Rum Raisin"/>
                <a:ea typeface="Rum Raisin"/>
                <a:cs typeface="Rum Raisin"/>
                <a:sym typeface="Rum Raisin"/>
              </a:rPr>
              <a:t>Congratulations!</a:t>
            </a:r>
            <a:endParaRPr sz="12200" dirty="0">
              <a:latin typeface="Rum Raisin"/>
              <a:ea typeface="Rum Raisin"/>
              <a:cs typeface="Rum Raisin"/>
              <a:sym typeface="Rum Raisin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1"/>
          </p:nvPr>
        </p:nvSpPr>
        <p:spPr>
          <a:xfrm>
            <a:off x="2208375" y="2527550"/>
            <a:ext cx="7025700" cy="10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0" u="sng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 </a:t>
            </a:r>
            <a:r>
              <a:rPr lang="en" sz="3600" b="0" u="sng" dirty="0">
                <a:solidFill>
                  <a:srgbClr val="FFFFFF"/>
                </a:solidFill>
                <a:latin typeface="Rum Raisin"/>
                <a:ea typeface="Rum Raisin"/>
                <a:cs typeface="Rum Raisin"/>
                <a:sym typeface="Rum Raisin"/>
                <a:hlinkClick r:id="rId3"/>
              </a:rPr>
              <a:t>Google Earth Scavenger Hunt</a:t>
            </a:r>
            <a:r>
              <a:rPr lang="en" sz="3600" b="0" dirty="0">
                <a:solidFill>
                  <a:srgbClr val="FFFFFF"/>
                </a:solidFill>
                <a:highlight>
                  <a:schemeClr val="accent5"/>
                </a:highlight>
                <a:latin typeface="Rum Raisin"/>
                <a:ea typeface="Rum Raisin"/>
                <a:cs typeface="Rum Raisin"/>
                <a:sym typeface="Rum Raisin"/>
              </a:rPr>
              <a:t> </a:t>
            </a:r>
            <a:r>
              <a:rPr lang="en" sz="3600" b="0" dirty="0">
                <a:solidFill>
                  <a:srgbClr val="FFFFFF"/>
                </a:solidFill>
                <a:highlight>
                  <a:schemeClr val="accent5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    </a:t>
            </a:r>
            <a:endParaRPr sz="7200" dirty="0">
              <a:solidFill>
                <a:srgbClr val="FFFFFF"/>
              </a:solidFill>
              <a:latin typeface="Rum Raisin"/>
              <a:ea typeface="Rum Raisin"/>
              <a:cs typeface="Rum Raisin"/>
              <a:sym typeface="Rum Raisin"/>
            </a:endParaRPr>
          </a:p>
        </p:txBody>
      </p:sp>
      <p:pic>
        <p:nvPicPr>
          <p:cNvPr id="164" name="Google Shape;164;p27" descr="Erintegration Button 20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2400" y="4531900"/>
            <a:ext cx="611600" cy="6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2000" y="4897800"/>
            <a:ext cx="2763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copyright Erin Flanagan 2016</a:t>
            </a:r>
            <a:endParaRPr sz="800"/>
          </a:p>
        </p:txBody>
      </p:sp>
      <p:sp>
        <p:nvSpPr>
          <p:cNvPr id="166" name="Google Shape;166;p27"/>
          <p:cNvSpPr txBox="1"/>
          <p:nvPr/>
        </p:nvSpPr>
        <p:spPr>
          <a:xfrm>
            <a:off x="5520525" y="3815375"/>
            <a:ext cx="2763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Shadows Into Light"/>
                <a:ea typeface="Shadows Into Light"/>
                <a:cs typeface="Shadows Into Light"/>
                <a:sym typeface="Shadows Into Light"/>
              </a:rPr>
              <a:t>M</a:t>
            </a:r>
            <a:r>
              <a:rPr lang="en" sz="3000" dirty="0">
                <a:latin typeface="Shadows Into Light"/>
                <a:ea typeface="Shadows Into Light"/>
                <a:cs typeface="Shadows Into Light"/>
                <a:sym typeface="Shadows Into Light"/>
              </a:rPr>
              <a:t>odified from Erin*tegration</a:t>
            </a:r>
            <a:endParaRPr sz="30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900" y="472075"/>
            <a:ext cx="91440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Open </a:t>
            </a:r>
            <a:r>
              <a:rPr lang="en" u="sng" dirty="0">
                <a:solidFill>
                  <a:schemeClr val="hlink"/>
                </a:solidFill>
              </a:rPr>
              <a:t>Google Earth</a:t>
            </a:r>
            <a:r>
              <a:rPr lang="en" dirty="0"/>
              <a:t> in your browser or...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Visit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Google Maps</a:t>
            </a:r>
            <a:r>
              <a:rPr lang="en" dirty="0"/>
              <a:t>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Search the coordinates on each slide by pasting them into the search bar.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Click EARTH on the bottom left to switch to EARTH view.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Use zoom, tilt, and the info on the left sidebar to figure out where you are.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Use Street View to experience the location.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Type what you see and where you are on the slide.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Use the Snipping tool (PC), or screenshot, to take a picture of the image you see on Google Earth Street View. Paste it on the slide.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088" y="1562100"/>
            <a:ext cx="393382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7513" y="1679675"/>
            <a:ext cx="8572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Snipping Tool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0" y="977766"/>
            <a:ext cx="91440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Click on Cortana in the lower left corner of your screen.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Type </a:t>
            </a:r>
            <a:r>
              <a:rPr lang="en" u="sng" dirty="0"/>
              <a:t>Snipping Tool.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Open the Snipping and click “New.”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Start in the upper left corner of what you want to copy and drag down/right.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Save your image to a folder and paste or insert the image into this PowerPoint.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941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-55418" y="1213293"/>
            <a:ext cx="3699982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64.32711 N, 20.12154 W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3495450" y="1126800"/>
            <a:ext cx="54630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-48518" y="1126800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25.69163 S, 54.43802 W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5" name="Google Shape;85;p16"/>
          <p:cNvSpPr txBox="1"/>
          <p:nvPr/>
        </p:nvSpPr>
        <p:spPr>
          <a:xfrm>
            <a:off x="3495450" y="1126800"/>
            <a:ext cx="54630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-48519" y="1234074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43.88003 N, 103.45064 W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2" name="Google Shape;92;p17"/>
          <p:cNvSpPr txBox="1"/>
          <p:nvPr/>
        </p:nvSpPr>
        <p:spPr>
          <a:xfrm>
            <a:off x="3495450" y="1126800"/>
            <a:ext cx="54630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03882" y="1213293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16.5449 S, 151.7345 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9" name="Google Shape;99;p18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-62373" y="1268711"/>
            <a:ext cx="3688148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13.16557 S, 72.54553 W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6" name="Google Shape;106;p19"/>
          <p:cNvSpPr txBox="1"/>
          <p:nvPr/>
        </p:nvSpPr>
        <p:spPr>
          <a:xfrm>
            <a:off x="3625775" y="1157450"/>
            <a:ext cx="54093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&amp; paste the coordinates into Google Maps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52373" y="1234075"/>
            <a:ext cx="37485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27.1751 N, 78.0421 E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What do you see?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3" name="Google Shape;113;p20"/>
          <p:cNvSpPr txBox="1"/>
          <p:nvPr/>
        </p:nvSpPr>
        <p:spPr>
          <a:xfrm>
            <a:off x="3951025" y="1057700"/>
            <a:ext cx="5072100" cy="38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Snip &amp; paste a picture here: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617</Words>
  <Application>Microsoft Office PowerPoint</Application>
  <PresentationFormat>On-screen Show (16:9)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Montserrat</vt:lpstr>
      <vt:lpstr>Pacifico</vt:lpstr>
      <vt:lpstr>Oswald</vt:lpstr>
      <vt:lpstr>Rum Raisin</vt:lpstr>
      <vt:lpstr>Arial</vt:lpstr>
      <vt:lpstr>Shadows Into Light</vt:lpstr>
      <vt:lpstr>Playfair Display</vt:lpstr>
      <vt:lpstr>Pop</vt:lpstr>
      <vt:lpstr>Google Earth</vt:lpstr>
      <vt:lpstr>Getting Started</vt:lpstr>
      <vt:lpstr>Snipping Tool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Cut &amp; paste the coordinates into Google Maps</vt:lpstr>
      <vt:lpstr>Saving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Earth</dc:title>
  <dc:creator>Jacob Stiefel</dc:creator>
  <cp:lastModifiedBy>Jacob Stiefel</cp:lastModifiedBy>
  <cp:revision>23</cp:revision>
  <dcterms:modified xsi:type="dcterms:W3CDTF">2019-08-28T12:31:53Z</dcterms:modified>
  <cp:contentStatus/>
</cp:coreProperties>
</file>